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01D5-F5C6-8E41-A6A6-D85D9B57B2B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CADE-ABDA-9746-9F96-4258179D7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 demand curve from this information.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CADE-ABDA-9746-9F96-4258179D7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 supply curve from this information.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CADE-ABDA-9746-9F96-4258179D7F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of economists disagree, 7% agree, and 17% are uncertain.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'Ask the experts' feature in the textbook.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IGM Economic Experts Panel, May 2, 2012.</a:t>
            </a:r>
            <a:r>
              <a:rPr lang="en-US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CADE-ABDA-9746-9F96-4258179D7F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3886-1008-154F-A765-4138A7A0E7E7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916D-7CE7-4042-B7CF-9F8785DB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4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4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25 at 12.2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How much payment would you require to shave your head?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I would do it for less than $20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$20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$50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$100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$500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$1000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Minimum more than $1000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7EAF1D6EF2A64BEABA93CEA48ADD8398Chart2017012522024856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In 1971 a pocket calculator cost more than $75. In 2015 a calculator of the same quality cost less than $10. Which of the following explanations is most consistent with these facts?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demand for calculators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change in technology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income, given that calculators are a normal good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decrease in supply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13788F0661E143E59DAF6A253974D6D6Chart2017012522024956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32080" y="3015827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049752" y="274638"/>
            <a:ext cx="5822731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This graph illustrates the market for fine wine. If the current price is $50 per bottle, we expect the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633718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price to decrease due to the surplus of wine.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price to increase due to the shortage of wine.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supply to shift left until the equilibrium price is $50.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demand to shift left until the equilibrium price is $50.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2" name="TPChart" descr="071015BC437E4B83956AE2A1D262EC0AChart2017012522025057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62560" y="2802205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8F796CB6277487FB668A36958B7C59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13861"/>
            <a:ext cx="2443655" cy="21834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2857062" y="274638"/>
            <a:ext cx="6159938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This graph illustrates the market for gluten free chocolate cake. If the current price is $30 per cake, we expect the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8008" y="2541758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price to decrease due to the surplus of cake.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price to increase due to the shortage of cake.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supply to shift right until the equilibrium price is $30.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demand to shift left until the equilibrium price is $30.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2" name="TPChart" descr="79A49D2F4E354BAB824648AC40ECA2D5Chart2017012522025366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23368" y="3450909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4C5955A813564D3F95EB26CCC8B667E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4" y="162041"/>
            <a:ext cx="2492050" cy="2347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An advance in technology would shift the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supply curve to the right.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supply curve to the left.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demand curve to the right.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demand curve to the left.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98D0DB1321314A02A8DC204CA15F331EChart2017012522025161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1120" y="1806787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Which of the following would shift the supply curve of iPhones to the right?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decrease in wages paid to workers making the iPhones.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more advertising for iPhones 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price of iPads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price of iPhones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F1DBCA15FEB408BA8433C9A5A90D624Chart2017012522025263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01600" y="1794087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213359" y="274638"/>
            <a:ext cx="8803641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Suppose that cold temperatures cause a decrease in the supply of tea. What should happen in the market for coffee, assuming tea and coffee are substitutes?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92889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equilibrium price will increase, and the equilibrium quantity will decrease.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The equilibrium price will decrease, and the equilibrium quantity will increase.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Both the equilibrium price and quantity will increase.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Both the equilibrium price and quantity will decrease.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CBC6F6BE4D68432EBB01051944C9A8ACChart2017012522025465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3360" y="4454809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“Connecticut should pass its Senate Bill 60, which states that during a 'severe weather event emergency, no person within the chain of distribution of consumer goods and services shall sell or offer to sell consumer goods or services for a price that is unconscionably excessive.”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05037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disagree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uncertain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395055D4D3FB48F59BC2EB381B21F802Chart2017012522025565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42240" y="286967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MS PGothic" charset="-128"/>
              </a:rPr>
              <a:t>Changes in the price of chocolate cake cause the demand curve for chocolate cake to shift, whereas changes in income cause a movement along the demand curve for chocolate cake.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64833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53A9249FEA4E4DCC94914A0274A9F586Chart2017012522024029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42240" y="292946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MS PGothic" charset="-128"/>
              </a:rPr>
              <a:t>A movement along the downward-sloping demand curve for frozen margaritas can be caused by a change in weather.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2332037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5458C8943C2043C0B3FE3ECCBBFC1C82Chart2017012522024165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20980" y="299667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MS PGothic" charset="-128"/>
              </a:rPr>
              <a:t>Changes in the price of cheese cause a movement along the supply of cheese, whereas changes in input prices cause the supply of cheese to shift.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2441" y="2331654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F2D3BCCE0D644628F1DE42DA6A65DEEChart2017012522024259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57481" y="2508607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If demand decreases, both the equilibrium price and quantity decrease.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C1CF2C254B07454FB681E81E4EDA9979Chart2017012522024352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charset="-128"/>
              </a:rPr>
              <a:t>A market is a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series of equilibrium prices for a particular good or service.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series of equilibrium quantities for a particular good or service.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group of buyers and sellers of a particular good or service.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graph of the relationship between the price and quantity of a particular good or service.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7A7CB86D6AD4CB0A97C95613C51376CChart2017012522024448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3360" y="365252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How much would you pay for a front-row ticket to a Maroon 5 concert?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$5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$20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$50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$100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At most $500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More than $500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8F57CC164C7840C6A93A81F5934CDB59Chart2017012522024552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Assuming apricots and nectarines are substitutes for peaches. </a:t>
            </a:r>
            <a:r>
              <a:rPr lang="en-US" altLang="en-US" sz="2800" dirty="0" smtClean="0">
                <a:ea typeface="MS PGothic" charset="-128"/>
              </a:rPr>
              <a:t>Which of the following would shift the demand curve for peaches to the right?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price of apricots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decrease in the price of nectarines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an increase in the price of peaches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decrease in the income of peach buyers, assuming peaches are a normal good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DCEFE0CFEB2149A2A44F0E0437C6A09BChart2017012522024652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62560" y="1768687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Which of the following is an example of the law of demand?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 technological innovation enables ABC Medical Company to produce more blood-sugar meters at every price.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When the price of bagels rises, Bloomington Bagel Company is willing to sell more bagels.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As the temperature rises, consumers purchase more lemonade.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When tuition at State U rises, fewer students enroll in courses at State U.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A8C608A6BC8C4E32852B3438BCECA8C2Chart20170125220247554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43840" y="508762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F2D3BCCE0D644628F1DE42DA6A65DEE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DA8FA10EB62B451DA7A3BFABAB0BEED9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F2D3BCCE0D644628F1DE42DA6A65DEE&lt;/guid&gt;&lt;repollguid&gt;377F4CD2B74A4E7890B16225765CDE03&lt;/repollguid&gt;&lt;sourceid&gt;253AA2F9C12F45E99B35E584B0676EFF&lt;/sourceid&gt;&lt;questiontext&gt;Changes in the price of cheese cause a movement along the supply of cheese, whereas changes in input prices cause the supply of cheese to shift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4CC4C87C7B414268BF69069090506F91&lt;/guid&gt;&lt;answertext&gt;True&lt;/answertext&gt;&lt;valuetype&gt;1&lt;/valuetype&gt;&lt;/answer&gt;&lt;answer&gt;&lt;guid&gt;CD625291FECE4E94B1D0CAACB8494B42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1CF2C254B07454FB681E81E4EDA9979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7E837DDD947845AFAB0351E5B875E644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1CF2C254B07454FB681E81E4EDA9979&lt;/guid&gt;&lt;repollguid&gt;34AD32728F9C44FEBC2843AC3E7659CB&lt;/repollguid&gt;&lt;sourceid&gt;448D9B3C4FA34800A2FF5C152565EA9C&lt;/sourceid&gt;&lt;questiontext&gt;If demand decreases, both the equilibrium price and quantity decrease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D4E235B9E6144DBF8C4A114DFF11C149&lt;/guid&gt;&lt;answertext&gt;True&lt;/answertext&gt;&lt;valuetype&gt;1&lt;/valuetype&gt;&lt;/answer&gt;&lt;answer&gt;&lt;guid&gt;D031860F2EE04DFCB688DB529139684B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A7CB86D6AD4CB0A97C95613C51376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31E23344B7A24EB5A36CCBEEF9160BE5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7A7CB86D6AD4CB0A97C95613C51376C&lt;/guid&gt;&lt;repollguid&gt;D492788DA0D749AFBCCCCA89A6BA99B4&lt;/repollguid&gt;&lt;sourceid&gt;FE742E1B96BA4633A66E4AA4BFE07411&lt;/sourceid&gt;&lt;questiontext&gt;A market is a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05A208AE9D3D4D4D803A10E60F3FFEB2&lt;/guid&gt;&lt;answertext&gt;series of equilibrium prices for a particular good or service.&lt;/answertext&gt;&lt;valuetype&gt;-1&lt;/valuetype&gt;&lt;/answer&gt;&lt;answer&gt;&lt;guid&gt;F8DF24A642444D6D9819ABA84AE3E1E0&lt;/guid&gt;&lt;answertext&gt;series of equilibrium quantities for a particular good or service.&lt;/answertext&gt;&lt;valuetype&gt;-1&lt;/valuetype&gt;&lt;/answer&gt;&lt;answer&gt;&lt;guid&gt;50E9B3DB3D804B309DB8FA579F5B47C9&lt;/guid&gt;&lt;answertext&gt;group of buyers and sellers of a particular good or service.&lt;/answertext&gt;&lt;valuetype&gt;1&lt;/valuetype&gt;&lt;/answer&gt;&lt;answer&gt;&lt;guid&gt;5AE89AD983554206B3C73FB4B3D5D4D3&lt;/guid&gt;&lt;answertext&gt;graph of the relationship between the price and quantity of a particular good or servic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3A9249FEA4E4DCC94914A0274A9F586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CF452BB16CB24F50B6479A30BAB8B6B5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53A9249FEA4E4DCC94914A0274A9F586&lt;/guid&gt;&lt;repollguid&gt;7744242F6713495E98118C26974C15B1&lt;/repollguid&gt;&lt;sourceid&gt;D8CA89AE44104EE7B2E7CDB55E7787F6&lt;/sourceid&gt;&lt;questiontext&gt;Changes in the price of chocolate cake cause the demand curve for chocolate cake to shift, whereas changes in income cause a movement along the demand curve for chocolate cake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3B09A5ED78C34292A27F05422928402C&lt;/guid&gt;&lt;answertext&gt;True&lt;/answertext&gt;&lt;valuetype&gt;-1&lt;/valuetype&gt;&lt;/answer&gt;&lt;answer&gt;&lt;guid&gt;3BFE3085F0FC47B2804A9731A2F4C82C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F57CC164C7840C6A93A81F5934CDB59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14DF087B9554662BBC941EDEEFD6B7F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8F57CC164C7840C6A93A81F5934CDB59&lt;/guid&gt;&lt;repollguid&gt;2BC3529D16EB4E71A577D9EA0ACAA2DB&lt;/repollguid&gt;&lt;sourceid&gt;D75872FFAB24470BBB49E71FFCCB5276&lt;/sourceid&gt;&lt;questiontext&gt;How much would you pay for a front-row ticket to a Maroon 5 concert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demographic&gt;True&lt;/demographic&gt;&lt;groupname&gt;&lt;/groupname&gt;&lt;answers&gt;&lt;answer&gt;&lt;guid&gt;75ED90230D634556BD4F6B50DEF44F07&lt;/guid&gt;&lt;answertext&gt;At most $0&lt;/answertext&gt;&lt;valuetype&gt;0&lt;/valuetype&gt;&lt;/answer&gt;&lt;answer&gt;&lt;guid&gt;9E2FD8AC215B42859A185466EFE8E8E1&lt;/guid&gt;&lt;answertext&gt;At most $5&lt;/answertext&gt;&lt;valuetype&gt;0&lt;/valuetype&gt;&lt;/answer&gt;&lt;answer&gt;&lt;guid&gt;23CE6A3F6A7D425BB53BCB9093821ECF&lt;/guid&gt;&lt;answertext&gt;At most $20&lt;/answertext&gt;&lt;valuetype&gt;0&lt;/valuetype&gt;&lt;/answer&gt;&lt;answer&gt;&lt;guid&gt;F320AC159CEB430691406772C087EF9F&lt;/guid&gt;&lt;answertext&gt;At most $50&lt;/answertext&gt;&lt;valuetype&gt;0&lt;/valuetype&gt;&lt;/answer&gt;&lt;answer&gt;&lt;guid&gt;79E94474B6664D7FB7F49E1B66B6151C&lt;/guid&gt;&lt;answertext&gt;At most $100&lt;/answertext&gt;&lt;valuetype&gt;0&lt;/valuetype&gt;&lt;/answer&gt;&lt;answer&gt;&lt;guid&gt;EE5EC4F8CB1146F996BC8DF251044B6B&lt;/guid&gt;&lt;answertext&gt;At most $500&lt;/answertext&gt;&lt;valuetype&gt;0&lt;/valuetype&gt;&lt;/answer&gt;&lt;answer&gt;&lt;guid&gt;5F67120E159F41FC96AD5FB19629DAC1&lt;/guid&gt;&lt;answertext&gt;More than $500&lt;/answertext&gt;&lt;valuetype&gt;0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CEFE0CFEB2149A2A44F0E0437C6A09B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6F9F148498CA4BF0901BA10E094E682F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DCEFE0CFEB2149A2A44F0E0437C6A09B&lt;/guid&gt;&lt;repollguid&gt;4D98ED28B5794EC691834C81D73CB47A&lt;/repollguid&gt;&lt;sourceid&gt;8631A39D96944164B9292E16EC0D0CB9&lt;/sourceid&gt;&lt;questiontext&gt;Assuming apricots and nectarines are substitutes for peaches. Which of the following would shift the demand curve for peaches to the right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378F650B78804A21BEACC1EBFBB05562&lt;/guid&gt;&lt;answertext&gt;an increase in the price of apricots&lt;/answertext&gt;&lt;valuetype&gt;1&lt;/valuetype&gt;&lt;/answer&gt;&lt;answer&gt;&lt;guid&gt;326BCABA7BE6422C8F46ED9E9C293850&lt;/guid&gt;&lt;answertext&gt;a decrease in the price of nectarines&lt;/answertext&gt;&lt;valuetype&gt;-1&lt;/valuetype&gt;&lt;/answer&gt;&lt;answer&gt;&lt;guid&gt;511152BDF9DC476A91E690B57FCBBCAD&lt;/guid&gt;&lt;answertext&gt;an increase in the price of peaches&lt;/answertext&gt;&lt;valuetype&gt;-1&lt;/valuetype&gt;&lt;/answer&gt;&lt;answer&gt;&lt;guid&gt;F0508EB752E04348AAFFE493944A8A88&lt;/guid&gt;&lt;answertext&gt;a decrease in the income of peach buyers, assuming peaches are a normal good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C608A6BC8C4E32852B3438BCECA8C2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62DC29465E9E4814AD793350046E36F3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8C608A6BC8C4E32852B3438BCECA8C2&lt;/guid&gt;&lt;repollguid&gt;CD86B34CB95D49949BA6A549D07EE7E6&lt;/repollguid&gt;&lt;sourceid&gt;048EF9ECC0EC4B38B172137F2A7A8D6D&lt;/sourceid&gt;&lt;questiontext&gt;Which of the following is an example of the law of demand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4FDE8491BFCE4AAB8A4F3BAA706CA00F&lt;/guid&gt;&lt;answertext&gt;A technological innovation enables ABC Medical Company to produce more blood-sugar meters at every price.&lt;/answertext&gt;&lt;valuetype&gt;-1&lt;/valuetype&gt;&lt;/answer&gt;&lt;answer&gt;&lt;guid&gt;3F05EDD3591E49DAADEB5D813601D8BB&lt;/guid&gt;&lt;answertext&gt;When the price of bagels rises, Bloomington Bagel Company is willing to sell more bagels.&lt;/answertext&gt;&lt;valuetype&gt;-1&lt;/valuetype&gt;&lt;/answer&gt;&lt;answer&gt;&lt;guid&gt;3C626BD98C3E47619635110207A480EE&lt;/guid&gt;&lt;answertext&gt;As the temperature rises, consumers purchase more lemonade.&lt;/answertext&gt;&lt;valuetype&gt;-1&lt;/valuetype&gt;&lt;/answer&gt;&lt;answer&gt;&lt;guid&gt;01BC7C7C510748C4B17FF0271758AF4D&lt;/guid&gt;&lt;answertext&gt;When tuition at State U rises, fewer students enroll in courses at State U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EAF1D6EF2A64BEABA93CEA48ADD8398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4D9D0D622E0A4F6C80C8648756F2D825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EAF1D6EF2A64BEABA93CEA48ADD8398&lt;/guid&gt;&lt;repollguid&gt;976CD668E5AB43148AF15CDEB1AB3FE0&lt;/repollguid&gt;&lt;sourceid&gt;BB19223A179541A7B306E25ED43FA762&lt;/sourceid&gt;&lt;questiontext&gt;How much payment would you require to shave your head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demographic&gt;True&lt;/demographic&gt;&lt;groupname&gt;&lt;/groupname&gt;&lt;answers&gt;&lt;answer&gt;&lt;guid&gt;1B3391F4F795401E8B92CD729EB89F19&lt;/guid&gt;&lt;answertext&gt;I would do it for less than $20&lt;/answertext&gt;&lt;valuetype&gt;0&lt;/valuetype&gt;&lt;/answer&gt;&lt;answer&gt;&lt;guid&gt;EC06C605464D478C9E4C617B178BC2A9&lt;/guid&gt;&lt;answertext&gt;Minimum $20&lt;/answertext&gt;&lt;valuetype&gt;0&lt;/valuetype&gt;&lt;/answer&gt;&lt;answer&gt;&lt;guid&gt;B0FEB777BEE8443C95C3C64F81D9F041&lt;/guid&gt;&lt;answertext&gt;Minimum $50&lt;/answertext&gt;&lt;valuetype&gt;0&lt;/valuetype&gt;&lt;/answer&gt;&lt;answer&gt;&lt;guid&gt;42F1E3A2AFE04F639F7C06AFEBAA6919&lt;/guid&gt;&lt;answertext&gt;Minimum $100&lt;/answertext&gt;&lt;valuetype&gt;0&lt;/valuetype&gt;&lt;/answer&gt;&lt;answer&gt;&lt;guid&gt;97364069EEFA435AB8A3F82B923986AE&lt;/guid&gt;&lt;answertext&gt;Minimum $500&lt;/answertext&gt;&lt;valuetype&gt;0&lt;/valuetype&gt;&lt;/answer&gt;&lt;answer&gt;&lt;guid&gt;A4767A77381B4ADBA0BF9CC2E09BA2FA&lt;/guid&gt;&lt;answertext&gt;Minimum $1000&lt;/answertext&gt;&lt;valuetype&gt;0&lt;/valuetype&gt;&lt;/answer&gt;&lt;answer&gt;&lt;guid&gt;6D0C23F38EE24467915279981BE503BE&lt;/guid&gt;&lt;answertext&gt;Minimum more than $1000&lt;/answertext&gt;&lt;valuetype&gt;0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3788F0661E143E59DAF6A253974D6D6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E263B463F9248B4810FC6392B7CEAC6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3788F0661E143E59DAF6A253974D6D6&lt;/guid&gt;&lt;repollguid&gt;AD7E0CE969D547529A3D7F70C97594B3&lt;/repollguid&gt;&lt;sourceid&gt;20A521AD90EF4AB0AC6AE10C62F87FA9&lt;/sourceid&gt;&lt;questiontext&gt;In 1971 a pocket calculator cost more than $75. In 2015 a calculator of the same quality cost less than $10. Which of the following explanations is most consistent with these facts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455ED9179111467FB49F24AADA64EB58&lt;/guid&gt;&lt;answertext&gt;an increase in the demand for calculators&lt;/answertext&gt;&lt;valuetype&gt;-1&lt;/valuetype&gt;&lt;/answer&gt;&lt;answer&gt;&lt;guid&gt;47DA5D203B394956B6C47705AE0B2DA7&lt;/guid&gt;&lt;answertext&gt;a change in technology&lt;/answertext&gt;&lt;valuetype&gt;1&lt;/valuetype&gt;&lt;/answer&gt;&lt;answer&gt;&lt;guid&gt;F4CD42A6F75149B6B06531243D6E99A1&lt;/guid&gt;&lt;answertext&gt;an increase in income, given that calculators are a normal good&lt;/answertext&gt;&lt;valuetype&gt;-1&lt;/valuetype&gt;&lt;/answer&gt;&lt;answer&gt;&lt;guid&gt;6D74E2C05CE746F2988459B106EA9084&lt;/guid&gt;&lt;answertext&gt;a decrease in supply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71015BC437E4B83956AE2A1D262EC0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B982D3B86F2F42A1AFB84BB319C710A5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71015BC437E4B83956AE2A1D262EC0A&lt;/guid&gt;&lt;repollguid&gt;D8A8D6DFEABF4F0D9AB10F272EDA78E5&lt;/repollguid&gt;&lt;sourceid&gt;9D9BF71D0C7445A8AC075536BB87EE87&lt;/sourceid&gt;&lt;questiontext&gt;This graph illustrates the market for fine wine. If the current price is $50 per bottle, we expect the&lt;/questiontext&gt;&lt;questiontexthtml&gt;&amp;lt;div&amp;gt;&amp;lt;img src=&quot;images/08F796CB6277487FB668A36958B7C593.png&quot; _mce_src=&quot;images/08F796CB6277487FB668A36958B7C593.png&quot; style=&quot;font-family: verdana; font-size: 12px;&quot;&amp;gt;&amp;lt;br&amp;gt;&amp;lt;/div&amp;gt;&amp;lt;div&amp;gt;&amp;lt;span style=&quot;font-family: verdana; font-size: 12px;&quot; _mce_style=&quot;font-family: verdana; font-size: 12px;&quot;&amp;gt;&amp;lt;span&amp;gt;The graph above illustrates the market for fine wine. If the current price is $50 per bottle, we expect the&amp;lt;/span&amp;gt;&amp;lt;br&amp;gt;&amp;lt;/span&amp;gt;&amp;lt;/div&amp;gt;&lt;/questiontexthtml&gt;&lt;showresults&gt;True&lt;/showresults&gt;&lt;responsegrid&gt;0&lt;/responsegrid&gt;&lt;countdowntime&gt;30&lt;/countdowntime&gt;&lt;files&gt;&lt;file&gt;&lt;path&gt;images/08F796CB6277487FB668A36958B7C593.png&lt;/path&gt;&lt;/file&gt;&lt;/files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CAA4A753CEAF49D49AD85E2C217EA39A&lt;/guid&gt;&lt;answertext&gt;price to decrease due to the surplus of wine.&lt;/answertext&gt;&lt;valuetype&gt;1&lt;/valuetype&gt;&lt;/answer&gt;&lt;answer&gt;&lt;guid&gt;04129B073F264D818B450B859A5D90D8&lt;/guid&gt;&lt;answertext&gt;price to increase due to the shortage of wine.&lt;/answertext&gt;&lt;valuetype&gt;-1&lt;/valuetype&gt;&lt;/answer&gt;&lt;answer&gt;&lt;guid&gt;2756F665F288457EBA1106C9D0D1DC97&lt;/guid&gt;&lt;answertext&gt;supply to shift left until the equilibrium price is $50.&lt;/answertext&gt;&lt;valuetype&gt;-1&lt;/valuetype&gt;&lt;/answer&gt;&lt;answer&gt;&lt;guid&gt;840EAB349A0B41348E3E7C5AC0D339CE&lt;/guid&gt;&lt;answertext&gt;demand to shift left until the equilibrium price is $50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9A49D2F4E354BAB824648AC40ECA2D5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78EAC45CF4C04A0E92D84323EC8ECA9D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9A49D2F4E354BAB824648AC40ECA2D5&lt;/guid&gt;&lt;repollguid&gt;8F382F4BAE154E898A9B0A2E9E3C6253&lt;/repollguid&gt;&lt;sourceid&gt;5982CD22B8254832912E89E7C6F8D4CF&lt;/sourceid&gt;&lt;questiontext&gt;This graph illustrates the market for gluten free chocolate cake. If the current price is $30 per cake, we expect the&lt;/questiontext&gt;&lt;questiontexthtml&gt;&amp;lt;div&amp;gt;&amp;lt;img src=&quot;images/4C5955A813564D3F95EB26CCC8B667E6.png&quot; _mce_src=&quot;images/4C5955A813564D3F95EB26CCC8B667E6.png&quot;&amp;gt;&amp;lt;/div&amp;gt;&amp;lt;div&amp;gt;The graph above illustrates the market for gluten free chocolate cake. If the current price is $30 per cake, we expect the&amp;lt;br&amp;gt;&amp;lt;/div&amp;gt;&lt;/questiontexthtml&gt;&lt;showresults&gt;True&lt;/showresults&gt;&lt;responsegrid&gt;0&lt;/responsegrid&gt;&lt;countdowntime&gt;30&lt;/countdowntime&gt;&lt;files&gt;&lt;file&gt;&lt;path&gt;images/4C5955A813564D3F95EB26CCC8B667E6.png&lt;/path&gt;&lt;/file&gt;&lt;/files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4B1547261C6F4939A1E39D6E0D919776&lt;/guid&gt;&lt;answertext&gt;price to decrease due to the surplus of cake.&lt;/answertext&gt;&lt;valuetype&gt;-1&lt;/valuetype&gt;&lt;/answer&gt;&lt;answer&gt;&lt;guid&gt;4EF90B06E1D14B378D33F44D5BB58BDE&lt;/guid&gt;&lt;answertext&gt;price to increase due to the shortage of cake.&lt;/answertext&gt;&lt;valuetype&gt;1&lt;/valuetype&gt;&lt;/answer&gt;&lt;answer&gt;&lt;guid&gt;B5FAA079637B49328F28894C25121BB5&lt;/guid&gt;&lt;answertext&gt;supply to shift right until the equilibrium price is $30.&lt;/answertext&gt;&lt;valuetype&gt;-1&lt;/valuetype&gt;&lt;/answer&gt;&lt;answer&gt;&lt;guid&gt;BC1DF6E2813E49C8BC37FFB51C79A242&lt;/guid&gt;&lt;answertext&gt;demand to shift left until the equilibrium price is $30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8D0DB1321314A02A8DC204CA15F331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EAB08A4FEBF34C0885D5D95C728120CC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98D0DB1321314A02A8DC204CA15F331E&lt;/guid&gt;&lt;repollguid&gt;6315D169137441A0AA2E094D838D0D53&lt;/repollguid&gt;&lt;sourceid&gt;2C89B593717B4948B5041239A4FFC420&lt;/sourceid&gt;&lt;questiontext&gt;An advance in technology would shift th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96AD2AD915E14BCABBD76F78C34DA5A2&lt;/guid&gt;&lt;answertext&gt;supply curve to the right.&lt;/answertext&gt;&lt;valuetype&gt;1&lt;/valuetype&gt;&lt;/answer&gt;&lt;answer&gt;&lt;guid&gt;4890C7BF0F334AD18AB359D4716E1862&lt;/guid&gt;&lt;answertext&gt;supply curve to the left.&lt;/answertext&gt;&lt;valuetype&gt;-1&lt;/valuetype&gt;&lt;/answer&gt;&lt;answer&gt;&lt;guid&gt;44CB7D3FF2FB4EDC8419B284F93A851F&lt;/guid&gt;&lt;answertext&gt;demand curve to the right.&lt;/answertext&gt;&lt;valuetype&gt;-1&lt;/valuetype&gt;&lt;/answer&gt;&lt;answer&gt;&lt;guid&gt;693FE514D6F3427A97130EF4F49EF2AA&lt;/guid&gt;&lt;answertext&gt;demand curve to the left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F1DBCA15FEB408BA8433C9A5A90D624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8316A741507F4BCAB21283EB10DA8040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F1DBCA15FEB408BA8433C9A5A90D624&lt;/guid&gt;&lt;repollguid&gt;B81A36F4C4ED415BB832762994AEC88C&lt;/repollguid&gt;&lt;sourceid&gt;D14274155B44428DAE894976320A70BE&lt;/sourceid&gt;&lt;questiontext&gt;Which of the following would shift the supply curve of iPhones to the right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53E4ACD7C10D4922B8937CDCE47D3B43&lt;/guid&gt;&lt;answertext&gt;a decrease in wages paid to workers making the iPhones.&lt;/answertext&gt;&lt;valuetype&gt;1&lt;/valuetype&gt;&lt;/answer&gt;&lt;answer&gt;&lt;guid&gt;F7D7059ACF514E8FACA30B90657DB0B3&lt;/guid&gt;&lt;answertext&gt;more advertising for iPhones .&lt;/answertext&gt;&lt;valuetype&gt;-1&lt;/valuetype&gt;&lt;/answer&gt;&lt;answer&gt;&lt;guid&gt;4F7BEBF83A4D4290901056762C844FD6&lt;/guid&gt;&lt;answertext&gt;an increase in the price of iPads&lt;/answertext&gt;&lt;valuetype&gt;-1&lt;/valuetype&gt;&lt;/answer&gt;&lt;answer&gt;&lt;guid&gt;13BD1C6489554CAFBA9245C7418B3D19&lt;/guid&gt;&lt;answertext&gt;an increase in the price of iPhones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BC6F6BE4D68432EBB01051944C9A8A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165322B578BA49078C7C5C55CAC98FF3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BC6F6BE4D68432EBB01051944C9A8AC&lt;/guid&gt;&lt;repollguid&gt;97A761F2C4514262AC5F5EF101F3C867&lt;/repollguid&gt;&lt;sourceid&gt;E26623ACE81040E5B63FC1B539EC1FC4&lt;/sourceid&gt;&lt;questiontext&gt;Suppose that cold temperatures cause a decrease in the supply of tea. What should happen in the market for coffee, assuming tea and coffee are substitutes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A1C22EBABFB84CCFA0AD90AFBFEB9D42&lt;/guid&gt;&lt;answertext&gt;The equilibrium price will increase, and the equilibrium quantity will decrease.&lt;/answertext&gt;&lt;valuetype&gt;-1&lt;/valuetype&gt;&lt;/answer&gt;&lt;answer&gt;&lt;guid&gt;467764A29F4A479A92BF9355FD076025&lt;/guid&gt;&lt;answertext&gt;The equilibrium price will decrease, and the equilibrium quantity will increase.&lt;/answertext&gt;&lt;valuetype&gt;-1&lt;/valuetype&gt;&lt;/answer&gt;&lt;answer&gt;&lt;guid&gt;EE92A5EFB4554C1590F6FE3A9801B911&lt;/guid&gt;&lt;answertext&gt;Both the equilibrium price and quantity will increase.&lt;/answertext&gt;&lt;valuetype&gt;1&lt;/valuetype&gt;&lt;/answer&gt;&lt;answer&gt;&lt;guid&gt;85C052B2B0A347EC96ACFE7A21E56541&lt;/guid&gt;&lt;answertext&gt;Both the equilibrium price and quantity will decreas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458C8943C2043C0B3FE3ECCBBFC1C82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588F0B358DCC4F338E7C04499CAE14E1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5458C8943C2043C0B3FE3ECCBBFC1C82&lt;/guid&gt;&lt;repollguid&gt;EC9C9416D3CB461381EAB2E4B4A4875E&lt;/repollguid&gt;&lt;sourceid&gt;C4C0E6BCD8834A5DB67C6242011BC524&lt;/sourceid&gt;&lt;questiontext&gt;A movement along the downward-sloping demand curve for frozen margaritas can be caused by a change in weather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truefalse&gt;True&lt;/truefalse&gt;&lt;answers&gt;&lt;answer&gt;&lt;guid&gt;3BC70CD8CA30492DBC10DEF64875393F&lt;/guid&gt;&lt;answertext&gt;True&lt;/answertext&gt;&lt;valuetype&gt;-1&lt;/valuetype&gt;&lt;/answer&gt;&lt;answer&gt;&lt;guid&gt;C7B43B6427F64F2EB4BEF9FB91F438F2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95055D4D3FB48F59BC2EB381B21F802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CCD5D764441940F394B1134F74133698&lt;/guid&gt;&lt;date&gt;1/25/2017 10:02:40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95055D4D3FB48F59BC2EB381B21F802&lt;/guid&gt;&lt;repollguid&gt;8E3D874E8D464BE1B93F614E5ECBCD83&lt;/repollguid&gt;&lt;sourceid&gt;71A0C6781ED74FB4BA00B8A899C30E19&lt;/sourceid&gt;&lt;questiontext&gt;“Connecticut should pass its Senate Bill 60, which states that during a 'severe weather event emergency, no person within the chain of distribution of consumer goods and services shall sell or offer to sell consumer goods or services for a price that is unconscionably excessive.”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correctanswerindicator&gt;True&lt;/correctanswerindicator&gt;&lt;answers&gt;&lt;answer&gt;&lt;guid&gt;220AD9D401B54A308764311C687DAECD&lt;/guid&gt;&lt;answertext&gt;agree&lt;/answertext&gt;&lt;valuetype&gt;-1&lt;/valuetype&gt;&lt;/answer&gt;&lt;answer&gt;&lt;guid&gt;291903D1F7EF457C9422B8349B1DD2E8&lt;/guid&gt;&lt;answertext&gt;disagree&lt;/answertext&gt;&lt;valuetype&gt;1&lt;/valuetype&gt;&lt;/answer&gt;&lt;answer&gt;&lt;guid&gt;951941A85D46432FA5796144BC8C55CB&lt;/guid&gt;&lt;answertext&gt;uncertain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835</Words>
  <Application>Microsoft Macintosh PowerPoint</Application>
  <PresentationFormat>On-screen Show (4:3)</PresentationFormat>
  <Paragraphs>83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Changes in the price of chocolate cake cause the demand curve for chocolate cake to shift, whereas changes in income cause a movement along the demand curve for chocolate cake.</vt:lpstr>
      <vt:lpstr>A movement along the downward-sloping demand curve for frozen margaritas can be caused by a change in weather.</vt:lpstr>
      <vt:lpstr>Changes in the price of cheese cause a movement along the supply of cheese, whereas changes in input prices cause the supply of cheese to shift.</vt:lpstr>
      <vt:lpstr>If demand decreases, both the equilibrium price and quantity decrease.</vt:lpstr>
      <vt:lpstr>A market is a</vt:lpstr>
      <vt:lpstr>How much would you pay for a front-row ticket to a Maroon 5 concert?</vt:lpstr>
      <vt:lpstr>Assuming apricots and nectarines are substitutes for peaches. Which of the following would shift the demand curve for peaches to the right?</vt:lpstr>
      <vt:lpstr>Which of the following is an example of the law of demand?</vt:lpstr>
      <vt:lpstr>How much payment would you require to shave your head?</vt:lpstr>
      <vt:lpstr>In 1971 a pocket calculator cost more than $75. In 2015 a calculator of the same quality cost less than $10. Which of the following explanations is most consistent with these facts?</vt:lpstr>
      <vt:lpstr>This graph illustrates the market for fine wine. If the current price is $50 per bottle, we expect the</vt:lpstr>
      <vt:lpstr>This graph illustrates the market for gluten free chocolate cake. If the current price is $30 per cake, we expect the</vt:lpstr>
      <vt:lpstr>An advance in technology would shift the</vt:lpstr>
      <vt:lpstr>Which of the following would shift the supply curve of iPhones to the right?</vt:lpstr>
      <vt:lpstr>Suppose that cold temperatures cause a decrease in the supply of tea. What should happen in the market for coffee, assuming tea and coffee are substitutes?</vt:lpstr>
      <vt:lpstr>“Connecticut should pass its Senate Bill 60, which states that during a 'severe weather event emergency, no person within the chain of distribution of consumer goods and services shall sell or offer to sell consumer goods or services for a price that is unconscionably excessive.”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the price of chocolate cake cause the demand curve for chocolate cake to shift, whereas changes in income cause a movement along the demand curve for chocolate cake.</dc:title>
  <dc:creator>Ylonda Viola</dc:creator>
  <cp:lastModifiedBy>Ylonda Viola</cp:lastModifiedBy>
  <cp:revision>14</cp:revision>
  <dcterms:created xsi:type="dcterms:W3CDTF">2016-08-23T13:14:31Z</dcterms:created>
  <dcterms:modified xsi:type="dcterms:W3CDTF">2017-01-26T05:02:58Z</dcterms:modified>
</cp:coreProperties>
</file>